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F3691-8CD8-4225-8A93-8E635C372F92}" type="datetimeFigureOut">
              <a:rPr lang="en-GB" smtClean="0"/>
              <a:t>15/03/2015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0B1CC-B201-4DF4-8AF2-3AAAFA45BF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1940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F3691-8CD8-4225-8A93-8E635C372F92}" type="datetimeFigureOut">
              <a:rPr lang="en-GB" smtClean="0"/>
              <a:t>15/03/2015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0B1CC-B201-4DF4-8AF2-3AAAFA45BF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047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F3691-8CD8-4225-8A93-8E635C372F92}" type="datetimeFigureOut">
              <a:rPr lang="en-GB" smtClean="0"/>
              <a:t>15/03/2015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0B1CC-B201-4DF4-8AF2-3AAAFA45BF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2430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F3691-8CD8-4225-8A93-8E635C372F92}" type="datetimeFigureOut">
              <a:rPr lang="en-GB" smtClean="0"/>
              <a:t>15/03/2015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0B1CC-B201-4DF4-8AF2-3AAAFA45BF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2183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F3691-8CD8-4225-8A93-8E635C372F92}" type="datetimeFigureOut">
              <a:rPr lang="en-GB" smtClean="0"/>
              <a:t>15/03/2015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0B1CC-B201-4DF4-8AF2-3AAAFA45BF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275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F3691-8CD8-4225-8A93-8E635C372F92}" type="datetimeFigureOut">
              <a:rPr lang="en-GB" smtClean="0"/>
              <a:t>15/03/2015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0B1CC-B201-4DF4-8AF2-3AAAFA45BF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2879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F3691-8CD8-4225-8A93-8E635C372F92}" type="datetimeFigureOut">
              <a:rPr lang="en-GB" smtClean="0"/>
              <a:t>15/03/2015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0B1CC-B201-4DF4-8AF2-3AAAFA45BF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2517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F3691-8CD8-4225-8A93-8E635C372F92}" type="datetimeFigureOut">
              <a:rPr lang="en-GB" smtClean="0"/>
              <a:t>15/03/2015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0B1CC-B201-4DF4-8AF2-3AAAFA45BF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374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F3691-8CD8-4225-8A93-8E635C372F92}" type="datetimeFigureOut">
              <a:rPr lang="en-GB" smtClean="0"/>
              <a:t>15/03/2015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0B1CC-B201-4DF4-8AF2-3AAAFA45BF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952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F3691-8CD8-4225-8A93-8E635C372F92}" type="datetimeFigureOut">
              <a:rPr lang="en-GB" smtClean="0"/>
              <a:t>15/03/2015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0B1CC-B201-4DF4-8AF2-3AAAFA45BF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3715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F3691-8CD8-4225-8A93-8E635C372F92}" type="datetimeFigureOut">
              <a:rPr lang="en-GB" smtClean="0"/>
              <a:t>15/03/2015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0B1CC-B201-4DF4-8AF2-3AAAFA45BF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4247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F3691-8CD8-4225-8A93-8E635C372F92}" type="datetimeFigureOut">
              <a:rPr lang="en-GB" smtClean="0"/>
              <a:t>15/03/2015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0B1CC-B201-4DF4-8AF2-3AAAFA45BF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4267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5" t="20516" r="28769" b="16680"/>
          <a:stretch/>
        </p:blipFill>
        <p:spPr>
          <a:xfrm>
            <a:off x="1912791" y="128788"/>
            <a:ext cx="8260857" cy="672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876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1260" t="19146" r="32117" b="25924"/>
          <a:stretch/>
        </p:blipFill>
        <p:spPr>
          <a:xfrm>
            <a:off x="2356833" y="115910"/>
            <a:ext cx="7621236" cy="642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65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walbottle.schoolbookings.co.uk/images/photos/community/walbottle/WB-grass%20pitches/WB-grass%20pit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555" y="1735316"/>
            <a:ext cx="8820150" cy="403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636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38" t="24969" r="29074" b="12931"/>
          <a:stretch/>
        </p:blipFill>
        <p:spPr>
          <a:xfrm>
            <a:off x="2002945" y="319637"/>
            <a:ext cx="7994073" cy="653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77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4" t="25746" r="28769" b="12153"/>
          <a:stretch/>
        </p:blipFill>
        <p:spPr>
          <a:xfrm>
            <a:off x="1935191" y="234992"/>
            <a:ext cx="8045935" cy="648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40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83" t="21389" r="33504" b="6874"/>
          <a:stretch/>
        </p:blipFill>
        <p:spPr>
          <a:xfrm>
            <a:off x="3631841" y="270457"/>
            <a:ext cx="6096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62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00" t="32223" r="28553" b="10130"/>
          <a:stretch/>
        </p:blipFill>
        <p:spPr>
          <a:xfrm>
            <a:off x="1549757" y="290240"/>
            <a:ext cx="8783709" cy="656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168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2" t="31723" r="28448" b="10431"/>
          <a:stretch/>
        </p:blipFill>
        <p:spPr>
          <a:xfrm>
            <a:off x="1687130" y="218939"/>
            <a:ext cx="8939205" cy="663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483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2" t="25784" r="28716" b="12270"/>
          <a:stretch/>
        </p:blipFill>
        <p:spPr>
          <a:xfrm>
            <a:off x="2060620" y="211442"/>
            <a:ext cx="8332630" cy="664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82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51" t="22720" r="28700" b="11235"/>
          <a:stretch/>
        </p:blipFill>
        <p:spPr>
          <a:xfrm>
            <a:off x="2408348" y="321972"/>
            <a:ext cx="7405353" cy="637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85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209550"/>
            <a:ext cx="85725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75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Erin Nolan</dc:creator>
  <cp:lastModifiedBy>Erin Nolan</cp:lastModifiedBy>
  <cp:revision>5</cp:revision>
  <dcterms:created xsi:type="dcterms:W3CDTF">2015-03-15T13:11:33Z</dcterms:created>
  <dcterms:modified xsi:type="dcterms:W3CDTF">2015-03-15T13:20:29Z</dcterms:modified>
</cp:coreProperties>
</file>